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893" autoAdjust="0"/>
  </p:normalViewPr>
  <p:slideViewPr>
    <p:cSldViewPr>
      <p:cViewPr varScale="1">
        <p:scale>
          <a:sx n="53" d="100"/>
          <a:sy n="53" d="100"/>
        </p:scale>
        <p:origin x="32" y="4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685DAD5-F66F-4B31-92B7-C355795535FA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59355F0-9998-4B22-AB8D-862355D0FD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0561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120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69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迦福市基督徒聚會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  <p:sp>
        <p:nvSpPr>
          <p:cNvPr id="66" name="Text Box 70"/>
          <p:cNvSpPr txBox="1">
            <a:spLocks noChangeArrowheads="1"/>
          </p:cNvSpPr>
          <p:nvPr userDrawn="1"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- Testimony Publication</a:t>
            </a:r>
            <a:endParaRPr lang="zh-CN" altLang="en-US" sz="1200" dirty="0"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7" r:id="rId1"/>
    <p:sldLayoutId id="2147483706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35819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主，祢有否一句為我？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Lord, Thou not one word for me?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使我更能向祢信託，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To bind my soul more close to Thee,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使我更能離開己意；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That </a:t>
            </a:r>
            <a:r>
              <a:rPr lang="en-US" altLang="zh-CN" sz="2800" dirty="0" err="1">
                <a:ea typeface="宋体" pitchFamily="2" charset="-122"/>
              </a:rPr>
              <a:t>ev’ry</a:t>
            </a:r>
            <a:r>
              <a:rPr lang="en-US" altLang="zh-CN" sz="2800" dirty="0">
                <a:ea typeface="宋体" pitchFamily="2" charset="-122"/>
              </a:rPr>
              <a:t> evil I may flee;  </a:t>
            </a:r>
          </a:p>
          <a:p>
            <a:pPr algn="ctr" eaLnBrk="1" hangingPunct="1"/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一句，我主，求賜一句。</a:t>
            </a:r>
          </a:p>
          <a:p>
            <a:pPr algn="ctr" eaLnBrk="1" hangingPunct="1"/>
            <a:r>
              <a:rPr lang="en-US" altLang="zh-CN" sz="2800" dirty="0">
                <a:ea typeface="宋体" pitchFamily="2" charset="-122"/>
              </a:rPr>
              <a:t>One word, O Lord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One word from Thee.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"/>
            <a:ext cx="9144000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H690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CN" altLang="en-US" sz="2600" b="1" dirty="0">
                <a:latin typeface="MingLiU" pitchFamily="49" charset="-120"/>
                <a:ea typeface="MingLiU" pitchFamily="49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祢有否一句為我？</a:t>
            </a:r>
            <a:r>
              <a:rPr lang="zh-CN" altLang="en-US" sz="2800" b="1" dirty="0">
                <a:latin typeface="MingLiU" pitchFamily="49" charset="-120"/>
                <a:ea typeface="MingLiU" pitchFamily="49" charset="-120"/>
              </a:rPr>
              <a:t> </a:t>
            </a:r>
            <a:br>
              <a:rPr lang="zh-CN" altLang="en-US" sz="2400" b="1" dirty="0">
                <a:latin typeface="Arial Narrow" pitchFamily="34" charset="0"/>
                <a:ea typeface="MingLiU" pitchFamily="49" charset="-120"/>
              </a:rPr>
            </a:br>
            <a:r>
              <a:rPr lang="en-US" altLang="zh-CN" sz="2400" dirty="0">
                <a:latin typeface="Arial Narrow" pitchFamily="34" charset="0"/>
                <a:ea typeface="MingLiU" pitchFamily="49" charset="-120"/>
              </a:rPr>
              <a:t>LORD, HAST THOU NOT ONE WORD FOR ME? </a:t>
            </a:r>
            <a:r>
              <a:rPr lang="en-US" altLang="zh-CN" sz="2000" dirty="0">
                <a:effectLst/>
                <a:ea typeface="MingLiU" pitchFamily="49" charset="-120"/>
              </a:rPr>
              <a:t>(1/5)</a:t>
            </a:r>
            <a:endParaRPr lang="en-US" altLang="zh-CN" sz="2400" dirty="0">
              <a:effectLst/>
              <a:latin typeface="Times New Roman" charset="0"/>
              <a:ea typeface="MingLiU" pitchFamily="49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690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一句，來顯我的軟弱，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word, to show how weak am I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當我欣賞自己工作，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When in my strength alone I try,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我空勞碌，我空歎息；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In vain I toil, in vain I sigh;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一句，我主，求賜一句！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word, O Lord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One word from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690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3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一句，來示祢的相親，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word, to show how near Thou art,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因祢乃是住在我心，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For Thou dost dwell within my heart;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祢的生命我也同領；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And of Thy life I share a part;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一句，我主，求賜一句！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word, O Lord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One word from Thee.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690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4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一句，求將有力應許，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 of </a:t>
            </a:r>
            <a:r>
              <a:rPr lang="en-US" altLang="zh-CN" sz="2800" dirty="0" err="1">
                <a:ea typeface="宋体" pitchFamily="2" charset="-122"/>
              </a:rPr>
              <a:t>pow’r</a:t>
            </a:r>
            <a:r>
              <a:rPr lang="en-US" altLang="zh-CN" sz="2800" dirty="0">
                <a:ea typeface="宋体" pitchFamily="2" charset="-122"/>
              </a:rPr>
              <a:t>, oh , let me hear,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顯在許多畏懼掛慮，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Above the heart’s most anxious fear,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祢的微聲，祢的話語；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Thy still , small voice, yet deep and clear;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一句，我主，求賜一句！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word, O Lord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One word from Thee.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690</a:t>
            </a:r>
            <a:r>
              <a:rPr lang="en-US" altLang="zh-TW" dirty="0">
                <a:latin typeface="Arial" charset="0"/>
                <a:ea typeface="新細明體" charset="-120"/>
                <a:cs typeface="Arial" charset="0"/>
              </a:rPr>
              <a:t> (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節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MingLiU" pitchFamily="49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5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, </a:t>
            </a:r>
            <a:r>
              <a:rPr lang="zh-TW" altLang="en-US" dirty="0">
                <a:latin typeface="MingLiU" pitchFamily="49" charset="-120"/>
                <a:ea typeface="MingLiU" pitchFamily="49" charset="-120"/>
                <a:cs typeface="Arial" charset="0"/>
              </a:rPr>
              <a:t>頁</a:t>
            </a:r>
            <a:r>
              <a:rPr lang="zh-TW" altLang="en-US" dirty="0">
                <a:latin typeface="Arial" charset="0"/>
                <a:ea typeface="MingLiU" pitchFamily="49" charset="-120"/>
                <a:cs typeface="Arial" charset="0"/>
              </a:rPr>
              <a:t> 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</a:t>
            </a:r>
            <a:r>
              <a:rPr lang="en-US" altLang="zh-CN" dirty="0">
                <a:latin typeface="Arial" charset="0"/>
                <a:ea typeface="標楷體" pitchFamily="65" charset="-120"/>
                <a:cs typeface="Arial" charset="0"/>
              </a:rPr>
              <a:t>1)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一句，最終得勝呼喊，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 of final triumph, Lord;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得祢應許甘甜充滿，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Sweet hope Thy promises afford,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祢</a:t>
            </a: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永遠快樂同居；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To dwell with Thee in sweet accord;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一句，我主，求賜一句！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One word, O Lord</a:t>
            </a:r>
            <a:r>
              <a:rPr lang="zh-CN" altLang="en-US" sz="2800" dirty="0">
                <a:ea typeface="宋体" pitchFamily="2" charset="-122"/>
              </a:rPr>
              <a:t>！ </a:t>
            </a:r>
            <a:r>
              <a:rPr lang="en-US" altLang="zh-CN" sz="2800" dirty="0">
                <a:ea typeface="宋体" pitchFamily="2" charset="-122"/>
              </a:rPr>
              <a:t>One word from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125</TotalTime>
  <Words>401</Words>
  <Application>Microsoft Office PowerPoint</Application>
  <PresentationFormat>On-screen Show (16:9)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MingLiU</vt:lpstr>
      <vt:lpstr>Arial</vt:lpstr>
      <vt:lpstr>Arial Narrow</vt:lpstr>
      <vt:lpstr>Calibri</vt:lpstr>
      <vt:lpstr>Times New Roman</vt:lpstr>
      <vt:lpstr>Wingdings</vt:lpstr>
      <vt:lpstr>cccta_hymn</vt:lpstr>
      <vt:lpstr>H690  主，祢有否一句為我？  LORD, HAST THOU NOT ONE WORD FOR ME? (1/5)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690　主，祢有否一句為我？ LORD, HAST THOU NOT ONE WORD FOR ME?</dc:title>
  <dc:subject>Hymnary 聖徒詩歌</dc:subject>
  <dc:creator>C. L. Hamlen</dc:creator>
  <cp:lastModifiedBy>Timothy Liang</cp:lastModifiedBy>
  <cp:revision>28</cp:revision>
  <dcterms:created xsi:type="dcterms:W3CDTF">2001-01-30T20:43:05Z</dcterms:created>
  <dcterms:modified xsi:type="dcterms:W3CDTF">2017-08-06T15:50:04Z</dcterms:modified>
</cp:coreProperties>
</file>